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66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864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902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79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92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359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80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31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122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119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121C-741F-4B45-A146-661288A7E6A5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500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6121C-741F-4B45-A146-661288A7E6A5}" type="datetimeFigureOut">
              <a:rPr lang="en-US" smtClean="0"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6D03A-25AF-460D-B313-CEDA337B0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089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08028" y="5717371"/>
            <a:ext cx="2381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Inventory Login Section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178631" y="6031347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[Multi Company and Branch Option available]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342" y="361739"/>
            <a:ext cx="9250169" cy="519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50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8358" y="274831"/>
            <a:ext cx="9929520" cy="544254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808028" y="5717371"/>
            <a:ext cx="2116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Product Reg Section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78631" y="6031347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 ]</a:t>
            </a:r>
          </a:p>
        </p:txBody>
      </p:sp>
    </p:spTree>
    <p:extLst>
      <p:ext uri="{BB962C8B-B14F-4D97-AF65-F5344CB8AC3E}">
        <p14:creationId xmlns:p14="http://schemas.microsoft.com/office/powerpoint/2010/main" val="1148002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227" y="371659"/>
            <a:ext cx="9572847" cy="518100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808028" y="5717371"/>
            <a:ext cx="3092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New Entry Product Reg Section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78631" y="6031347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 ]</a:t>
            </a:r>
          </a:p>
        </p:txBody>
      </p:sp>
    </p:spTree>
    <p:extLst>
      <p:ext uri="{BB962C8B-B14F-4D97-AF65-F5344CB8AC3E}">
        <p14:creationId xmlns:p14="http://schemas.microsoft.com/office/powerpoint/2010/main" val="3397991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574" y="263982"/>
            <a:ext cx="10575235" cy="519541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41767" y="5591914"/>
            <a:ext cx="31393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Product Reg </a:t>
            </a:r>
            <a:r>
              <a:rPr lang="en-US" u="sng" dirty="0" err="1"/>
              <a:t>Deshboard</a:t>
            </a:r>
            <a:r>
              <a:rPr lang="en-US" u="sng" dirty="0"/>
              <a:t> Section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12370" y="590589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 ]</a:t>
            </a:r>
          </a:p>
        </p:txBody>
      </p:sp>
    </p:spTree>
    <p:extLst>
      <p:ext uri="{BB962C8B-B14F-4D97-AF65-F5344CB8AC3E}">
        <p14:creationId xmlns:p14="http://schemas.microsoft.com/office/powerpoint/2010/main" val="122993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271" y="132522"/>
            <a:ext cx="10922146" cy="498281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41767" y="5591914"/>
            <a:ext cx="1645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Job Reg Section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12370" y="590589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 ]</a:t>
            </a:r>
          </a:p>
        </p:txBody>
      </p:sp>
    </p:spTree>
    <p:extLst>
      <p:ext uri="{BB962C8B-B14F-4D97-AF65-F5344CB8AC3E}">
        <p14:creationId xmlns:p14="http://schemas.microsoft.com/office/powerpoint/2010/main" val="3075920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356" y="201019"/>
            <a:ext cx="11131827" cy="528538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08028" y="5717371"/>
            <a:ext cx="26743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New Entry Job Reg Section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178631" y="6031347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 ]</a:t>
            </a:r>
          </a:p>
        </p:txBody>
      </p:sp>
    </p:spTree>
    <p:extLst>
      <p:ext uri="{BB962C8B-B14F-4D97-AF65-F5344CB8AC3E}">
        <p14:creationId xmlns:p14="http://schemas.microsoft.com/office/powerpoint/2010/main" val="4237043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825" y="107459"/>
            <a:ext cx="11343861" cy="536569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41767" y="5591914"/>
            <a:ext cx="2721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Job Reg </a:t>
            </a:r>
            <a:r>
              <a:rPr lang="en-US" u="sng" dirty="0" err="1"/>
              <a:t>Deshboard</a:t>
            </a:r>
            <a:r>
              <a:rPr lang="en-US" u="sng" dirty="0"/>
              <a:t> Section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12370" y="590589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 ]</a:t>
            </a:r>
          </a:p>
        </p:txBody>
      </p:sp>
    </p:spTree>
    <p:extLst>
      <p:ext uri="{BB962C8B-B14F-4D97-AF65-F5344CB8AC3E}">
        <p14:creationId xmlns:p14="http://schemas.microsoft.com/office/powerpoint/2010/main" val="2060851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886" y="223255"/>
            <a:ext cx="10760765" cy="51438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41767" y="5591914"/>
            <a:ext cx="2637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Sales Orders Entry Section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12370" y="590589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 ]</a:t>
            </a:r>
          </a:p>
        </p:txBody>
      </p:sp>
    </p:spTree>
    <p:extLst>
      <p:ext uri="{BB962C8B-B14F-4D97-AF65-F5344CB8AC3E}">
        <p14:creationId xmlns:p14="http://schemas.microsoft.com/office/powerpoint/2010/main" val="3731288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73952"/>
            <a:ext cx="11304104" cy="523293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41767" y="5591914"/>
            <a:ext cx="3165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Sales Orders </a:t>
            </a:r>
            <a:r>
              <a:rPr lang="en-US" u="sng" dirty="0" err="1"/>
              <a:t>Deshboard</a:t>
            </a:r>
            <a:r>
              <a:rPr lang="en-US" u="sng" dirty="0"/>
              <a:t> Section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12370" y="590589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 ]</a:t>
            </a:r>
          </a:p>
        </p:txBody>
      </p:sp>
    </p:spTree>
    <p:extLst>
      <p:ext uri="{BB962C8B-B14F-4D97-AF65-F5344CB8AC3E}">
        <p14:creationId xmlns:p14="http://schemas.microsoft.com/office/powerpoint/2010/main" val="3525856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59</Words>
  <Application>Microsoft Office PowerPoint</Application>
  <PresentationFormat>Widescreen</PresentationFormat>
  <Paragraphs>18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SERVER</dc:creator>
  <cp:lastModifiedBy>DGN</cp:lastModifiedBy>
  <cp:revision>14</cp:revision>
  <dcterms:created xsi:type="dcterms:W3CDTF">2016-12-13T14:12:00Z</dcterms:created>
  <dcterms:modified xsi:type="dcterms:W3CDTF">2016-12-14T14:32:38Z</dcterms:modified>
</cp:coreProperties>
</file>