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F467-9C1C-4231-AC9F-0C3290221E96}" type="datetimeFigureOut">
              <a:rPr lang="en-US" smtClean="0"/>
              <a:t>19/12/2016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2472-B22B-48D9-83B9-CC7681B65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33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F467-9C1C-4231-AC9F-0C3290221E96}" type="datetimeFigureOut">
              <a:rPr lang="en-US" smtClean="0"/>
              <a:t>19/12/2016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2472-B22B-48D9-83B9-CC7681B65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09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F467-9C1C-4231-AC9F-0C3290221E96}" type="datetimeFigureOut">
              <a:rPr lang="en-US" smtClean="0"/>
              <a:t>19/12/2016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2472-B22B-48D9-83B9-CC7681B65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4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F467-9C1C-4231-AC9F-0C3290221E96}" type="datetimeFigureOut">
              <a:rPr lang="en-US" smtClean="0"/>
              <a:t>19/12/2016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2472-B22B-48D9-83B9-CC7681B65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39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F467-9C1C-4231-AC9F-0C3290221E96}" type="datetimeFigureOut">
              <a:rPr lang="en-US" smtClean="0"/>
              <a:t>19/12/2016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2472-B22B-48D9-83B9-CC7681B65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57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F467-9C1C-4231-AC9F-0C3290221E96}" type="datetimeFigureOut">
              <a:rPr lang="en-US" smtClean="0"/>
              <a:t>19/12/2016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2472-B22B-48D9-83B9-CC7681B65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05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F467-9C1C-4231-AC9F-0C3290221E96}" type="datetimeFigureOut">
              <a:rPr lang="en-US" smtClean="0"/>
              <a:t>19/12/2016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2472-B22B-48D9-83B9-CC7681B65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6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F467-9C1C-4231-AC9F-0C3290221E96}" type="datetimeFigureOut">
              <a:rPr lang="en-US" smtClean="0"/>
              <a:t>19/12/2016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2472-B22B-48D9-83B9-CC7681B65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672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F467-9C1C-4231-AC9F-0C3290221E96}" type="datetimeFigureOut">
              <a:rPr lang="en-US" smtClean="0"/>
              <a:t>19/12/2016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2472-B22B-48D9-83B9-CC7681B65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60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F467-9C1C-4231-AC9F-0C3290221E96}" type="datetimeFigureOut">
              <a:rPr lang="en-US" smtClean="0"/>
              <a:t>19/12/2016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2472-B22B-48D9-83B9-CC7681B65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28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F467-9C1C-4231-AC9F-0C3290221E96}" type="datetimeFigureOut">
              <a:rPr lang="en-US" smtClean="0"/>
              <a:t>19/12/2016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2472-B22B-48D9-83B9-CC7681B65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78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5F467-9C1C-4231-AC9F-0C3290221E96}" type="datetimeFigureOut">
              <a:rPr lang="en-US" smtClean="0"/>
              <a:t>19/12/2016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E2472-B22B-48D9-83B9-CC7681B65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39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670" y="503718"/>
            <a:ext cx="10051311" cy="56538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54989" y="5190990"/>
            <a:ext cx="178561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Job </a:t>
            </a:r>
            <a:r>
              <a:rPr lang="en-US" sz="2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</a:t>
            </a: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view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4889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827" y="679565"/>
            <a:ext cx="10058400" cy="50166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60029" y="5190990"/>
            <a:ext cx="19755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New Job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Entry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8711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032" y="947749"/>
            <a:ext cx="9073841" cy="510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967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SERVER</dc:creator>
  <cp:lastModifiedBy>SERVER</cp:lastModifiedBy>
  <cp:revision>1</cp:revision>
  <dcterms:created xsi:type="dcterms:W3CDTF">2016-12-19T14:49:38Z</dcterms:created>
  <dcterms:modified xsi:type="dcterms:W3CDTF">2016-12-19T14:49:53Z</dcterms:modified>
</cp:coreProperties>
</file>